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14"/>
  </p:notesMasterIdLst>
  <p:sldIdLst>
    <p:sldId id="260" r:id="rId5"/>
    <p:sldId id="307" r:id="rId6"/>
    <p:sldId id="313" r:id="rId7"/>
    <p:sldId id="316" r:id="rId8"/>
    <p:sldId id="271" r:id="rId9"/>
    <p:sldId id="300" r:id="rId10"/>
    <p:sldId id="314" r:id="rId11"/>
    <p:sldId id="315" r:id="rId12"/>
    <p:sldId id="259" r:id="rId1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usan Quigley" initials="SQ" lastIdx="11" clrIdx="0">
    <p:extLst>
      <p:ext uri="{19B8F6BF-5375-455C-9EA6-DF929625EA0E}">
        <p15:presenceInfo xmlns:p15="http://schemas.microsoft.com/office/powerpoint/2012/main" userId="S::susan_quigley@wycliffeassociates.org::b85b18d0-1c40-45ee-96a2-2a728d87251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3A83F"/>
    <a:srgbClr val="B95659"/>
    <a:srgbClr val="716557"/>
    <a:srgbClr val="FBA93D"/>
    <a:srgbClr val="C3DD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130" autoAdjust="0"/>
    <p:restoredTop sz="95646" autoAdjust="0"/>
  </p:normalViewPr>
  <p:slideViewPr>
    <p:cSldViewPr snapToGrid="0">
      <p:cViewPr varScale="1">
        <p:scale>
          <a:sx n="110" d="100"/>
          <a:sy n="110" d="100"/>
        </p:scale>
        <p:origin x="696" y="17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6AA070-92F4-A447-BB88-F5E94FF9CF8B}" type="datetimeFigureOut">
              <a:rPr lang="en-US" smtClean="0"/>
              <a:t>10/26/23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39B3C9-13A9-6540-8F68-9A544DD081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3440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2D176C0A-5C67-429D-B78E-C0F7FE360763}" type="datetimeFigureOut">
              <a:rPr lang="en-US" smtClean="0"/>
              <a:t>10/26/23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A86A303C-F57A-46A0-A01E-607FF4D926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9278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2486219-3A02-4B8F-9654-356937189673}"/>
              </a:ext>
            </a:extLst>
          </p:cNvPr>
          <p:cNvSpPr/>
          <p:nvPr userDrawn="1"/>
        </p:nvSpPr>
        <p:spPr>
          <a:xfrm>
            <a:off x="0" y="6720840"/>
            <a:ext cx="9144000" cy="137160"/>
          </a:xfrm>
          <a:prstGeom prst="rect">
            <a:avLst/>
          </a:prstGeom>
          <a:solidFill>
            <a:srgbClr val="FBA93D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86512"/>
            <a:ext cx="7886700" cy="1325563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>
                <a:solidFill>
                  <a:srgbClr val="B95659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054180"/>
          </a:xfrm>
        </p:spPr>
        <p:txBody>
          <a:bodyPr>
            <a:noAutofit/>
          </a:bodyPr>
          <a:lstStyle>
            <a:lvl1pPr>
              <a:defRPr>
                <a:solidFill>
                  <a:srgbClr val="716557"/>
                </a:solidFill>
              </a:defRPr>
            </a:lvl1pPr>
            <a:lvl2pPr>
              <a:defRPr>
                <a:solidFill>
                  <a:srgbClr val="716557"/>
                </a:solidFill>
              </a:defRPr>
            </a:lvl2pPr>
            <a:lvl3pPr>
              <a:defRPr>
                <a:solidFill>
                  <a:srgbClr val="716557"/>
                </a:solidFill>
              </a:defRPr>
            </a:lvl3pPr>
            <a:lvl4pPr>
              <a:defRPr>
                <a:solidFill>
                  <a:srgbClr val="716557"/>
                </a:solidFill>
              </a:defRPr>
            </a:lvl4pPr>
            <a:lvl5pPr>
              <a:defRPr>
                <a:solidFill>
                  <a:srgbClr val="716557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08E7A1A-3604-42E2-8C74-07F6E6ED92C9}"/>
              </a:ext>
            </a:extLst>
          </p:cNvPr>
          <p:cNvGrpSpPr/>
          <p:nvPr userDrawn="1"/>
        </p:nvGrpSpPr>
        <p:grpSpPr>
          <a:xfrm>
            <a:off x="-127730" y="0"/>
            <a:ext cx="9399460" cy="230430"/>
            <a:chOff x="-172745" y="0"/>
            <a:chExt cx="9399460" cy="230430"/>
          </a:xfrm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1EEF9ED7-F707-4018-A8AA-C67B37D48B23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8C15F56A-78F2-4317-88D7-9D0AE4D8AAFD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2D5D1606-C850-4DDE-B719-2E8DC0D7B928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821792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86512"/>
            <a:ext cx="7886700" cy="1325563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>
                <a:solidFill>
                  <a:srgbClr val="B95659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08E7A1A-3604-42E2-8C74-07F6E6ED92C9}"/>
              </a:ext>
            </a:extLst>
          </p:cNvPr>
          <p:cNvGrpSpPr/>
          <p:nvPr userDrawn="1"/>
        </p:nvGrpSpPr>
        <p:grpSpPr>
          <a:xfrm>
            <a:off x="-127730" y="0"/>
            <a:ext cx="9399460" cy="230430"/>
            <a:chOff x="-172745" y="0"/>
            <a:chExt cx="9399460" cy="230430"/>
          </a:xfrm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1EEF9ED7-F707-4018-A8AA-C67B37D48B23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8C15F56A-78F2-4317-88D7-9D0AE4D8AAFD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2D5D1606-C850-4DDE-B719-2E8DC0D7B928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BAAEAE7B-3B5A-4C25-AC11-01A159AD8EE2}"/>
              </a:ext>
            </a:extLst>
          </p:cNvPr>
          <p:cNvSpPr/>
          <p:nvPr userDrawn="1"/>
        </p:nvSpPr>
        <p:spPr>
          <a:xfrm>
            <a:off x="0" y="6720840"/>
            <a:ext cx="9144000" cy="137160"/>
          </a:xfrm>
          <a:prstGeom prst="rect">
            <a:avLst/>
          </a:prstGeom>
          <a:solidFill>
            <a:srgbClr val="FBA93D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51995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108E7A1A-3604-42E2-8C74-07F6E6ED92C9}"/>
              </a:ext>
            </a:extLst>
          </p:cNvPr>
          <p:cNvGrpSpPr/>
          <p:nvPr userDrawn="1"/>
        </p:nvGrpSpPr>
        <p:grpSpPr>
          <a:xfrm>
            <a:off x="-127730" y="0"/>
            <a:ext cx="9399460" cy="230430"/>
            <a:chOff x="-172745" y="0"/>
            <a:chExt cx="9399460" cy="230430"/>
          </a:xfrm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1EEF9ED7-F707-4018-A8AA-C67B37D48B23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8C15F56A-78F2-4317-88D7-9D0AE4D8AAFD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2D5D1606-C850-4DDE-B719-2E8DC0D7B928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B3E46E85-8EF7-4D4E-A5B5-D327F4516A82}"/>
              </a:ext>
            </a:extLst>
          </p:cNvPr>
          <p:cNvSpPr/>
          <p:nvPr userDrawn="1"/>
        </p:nvSpPr>
        <p:spPr>
          <a:xfrm>
            <a:off x="0" y="6720840"/>
            <a:ext cx="9144000" cy="137160"/>
          </a:xfrm>
          <a:prstGeom prst="rect">
            <a:avLst/>
          </a:prstGeom>
          <a:solidFill>
            <a:srgbClr val="FBA93D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31119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10331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 anchor="t" anchorCtr="1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454495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Relationship Id="rId9" Type="http://schemas.openxmlformats.org/officeDocument/2006/relationships/image" Target="../media/image8.sv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8FE68E50-9407-4D78-B696-D40BB471D9FA}"/>
              </a:ext>
            </a:extLst>
          </p:cNvPr>
          <p:cNvGrpSpPr/>
          <p:nvPr/>
        </p:nvGrpSpPr>
        <p:grpSpPr>
          <a:xfrm>
            <a:off x="-127730" y="6628431"/>
            <a:ext cx="9399460" cy="230430"/>
            <a:chOff x="-172745" y="0"/>
            <a:chExt cx="9399460" cy="230430"/>
          </a:xfrm>
        </p:grpSpPr>
        <p:sp>
          <p:nvSpPr>
            <p:cNvPr id="31" name="Parallelogram 30">
              <a:extLst>
                <a:ext uri="{FF2B5EF4-FFF2-40B4-BE49-F238E27FC236}">
                  <a16:creationId xmlns:a16="http://schemas.microsoft.com/office/drawing/2014/main" id="{BF35DD5C-CF01-41EA-924C-F50A9350F825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Parallelogram 31">
              <a:extLst>
                <a:ext uri="{FF2B5EF4-FFF2-40B4-BE49-F238E27FC236}">
                  <a16:creationId xmlns:a16="http://schemas.microsoft.com/office/drawing/2014/main" id="{83361FD6-8CC7-4CDE-B5BF-1119A2E14202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Parallelogram 32">
              <a:extLst>
                <a:ext uri="{FF2B5EF4-FFF2-40B4-BE49-F238E27FC236}">
                  <a16:creationId xmlns:a16="http://schemas.microsoft.com/office/drawing/2014/main" id="{63387F6C-7469-4A1C-9CE1-A0B478616759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7C3BB06-DC96-4810-9052-78C360033DE2}"/>
              </a:ext>
            </a:extLst>
          </p:cNvPr>
          <p:cNvGrpSpPr/>
          <p:nvPr/>
        </p:nvGrpSpPr>
        <p:grpSpPr>
          <a:xfrm>
            <a:off x="-127730" y="0"/>
            <a:ext cx="9399460" cy="230430"/>
            <a:chOff x="-172745" y="0"/>
            <a:chExt cx="9399460" cy="230430"/>
          </a:xfrm>
        </p:grpSpPr>
        <p:sp>
          <p:nvSpPr>
            <p:cNvPr id="15" name="Parallelogram 14">
              <a:extLst>
                <a:ext uri="{FF2B5EF4-FFF2-40B4-BE49-F238E27FC236}">
                  <a16:creationId xmlns:a16="http://schemas.microsoft.com/office/drawing/2014/main" id="{BDDEFAAC-BD0D-4CE4-A84C-E2C0D5721853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Parallelogram 15">
              <a:extLst>
                <a:ext uri="{FF2B5EF4-FFF2-40B4-BE49-F238E27FC236}">
                  <a16:creationId xmlns:a16="http://schemas.microsoft.com/office/drawing/2014/main" id="{E718F57D-568A-4411-872B-CCC9EC910064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Parallelogram 16">
              <a:extLst>
                <a:ext uri="{FF2B5EF4-FFF2-40B4-BE49-F238E27FC236}">
                  <a16:creationId xmlns:a16="http://schemas.microsoft.com/office/drawing/2014/main" id="{A5CE28D8-9450-411C-889B-C94762FAB4BD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4694CCB8-A161-4308-BC33-DD746CEBFA8D}"/>
              </a:ext>
            </a:extLst>
          </p:cNvPr>
          <p:cNvSpPr/>
          <p:nvPr/>
        </p:nvSpPr>
        <p:spPr>
          <a:xfrm>
            <a:off x="165253" y="763115"/>
            <a:ext cx="8813508" cy="64633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sz="3600" b="1" dirty="0" err="1">
                <a:solidFill>
                  <a:srgbClr val="B95659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Estrategias</a:t>
            </a:r>
            <a:r>
              <a:rPr lang="en-US" sz="3600" b="1" dirty="0">
                <a:solidFill>
                  <a:srgbClr val="B95659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para </a:t>
            </a:r>
            <a:r>
              <a:rPr lang="en-US" sz="3600" b="1" dirty="0" err="1">
                <a:solidFill>
                  <a:srgbClr val="B95659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Completar</a:t>
            </a:r>
            <a:endParaRPr lang="en-US" sz="3600" b="1" dirty="0">
              <a:solidFill>
                <a:srgbClr val="B95659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84114D7-060A-0922-3811-084F16D7B18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93" t="39879" r="16085" b="-1"/>
          <a:stretch/>
        </p:blipFill>
        <p:spPr>
          <a:xfrm>
            <a:off x="0" y="2090412"/>
            <a:ext cx="9144000" cy="5854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7665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 descr="Hand counting coins">
            <a:extLst>
              <a:ext uri="{FF2B5EF4-FFF2-40B4-BE49-F238E27FC236}">
                <a16:creationId xmlns:a16="http://schemas.microsoft.com/office/drawing/2014/main" id="{490F3992-9174-2D89-AC65-51481E97B9E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rgbClr val="D9C3A5">
                <a:tint val="50000"/>
                <a:satMod val="180000"/>
              </a:srgbClr>
            </a:duotone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09" t="-633" b="22038"/>
          <a:stretch/>
        </p:blipFill>
        <p:spPr>
          <a:xfrm>
            <a:off x="-160638" y="148281"/>
            <a:ext cx="9876137" cy="681864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13937CB-C702-7360-7236-B624CE7BE9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Comenzar</a:t>
            </a:r>
            <a:r>
              <a:rPr lang="en-US" dirty="0"/>
              <a:t> a </a:t>
            </a:r>
            <a:r>
              <a:rPr lang="en-US" dirty="0" err="1"/>
              <a:t>Planear</a:t>
            </a:r>
            <a:r>
              <a:rPr lang="en-US" dirty="0"/>
              <a:t> </a:t>
            </a:r>
            <a:r>
              <a:rPr lang="en-US" dirty="0" err="1"/>
              <a:t>ahora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para </a:t>
            </a:r>
            <a:r>
              <a:rPr lang="en-US" dirty="0" err="1"/>
              <a:t>Terminar</a:t>
            </a:r>
            <a:r>
              <a:rPr lang="en-US" dirty="0"/>
              <a:t> Bien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49BB22E-A2CA-7967-79A0-6E12FFEAC4E7}"/>
              </a:ext>
            </a:extLst>
          </p:cNvPr>
          <p:cNvSpPr/>
          <p:nvPr/>
        </p:nvSpPr>
        <p:spPr>
          <a:xfrm>
            <a:off x="3225113" y="1712075"/>
            <a:ext cx="2693772" cy="442674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Lucas 14:28–30</a:t>
            </a:r>
          </a:p>
        </p:txBody>
      </p:sp>
      <p:pic>
        <p:nvPicPr>
          <p:cNvPr id="11" name="Picture 10" descr="A picture containing outdoor, ground, foundation, soil&#10;&#10;Description automatically generated">
            <a:extLst>
              <a:ext uri="{FF2B5EF4-FFF2-40B4-BE49-F238E27FC236}">
                <a16:creationId xmlns:a16="http://schemas.microsoft.com/office/drawing/2014/main" id="{BFDAFD5A-0C51-59E5-1353-E97BD5AA6D5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49" r="1262"/>
          <a:stretch/>
        </p:blipFill>
        <p:spPr>
          <a:xfrm>
            <a:off x="0" y="2626773"/>
            <a:ext cx="9144001" cy="5240351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083AAF23-F2CB-ED5F-7720-4FA10E21676F}"/>
              </a:ext>
            </a:extLst>
          </p:cNvPr>
          <p:cNvSpPr txBox="1"/>
          <p:nvPr/>
        </p:nvSpPr>
        <p:spPr>
          <a:xfrm>
            <a:off x="2366318" y="2184099"/>
            <a:ext cx="44113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/>
              <a:t>Completar</a:t>
            </a:r>
            <a:endParaRPr lang="en-US" sz="2800" b="1" dirty="0"/>
          </a:p>
        </p:txBody>
      </p:sp>
      <p:pic>
        <p:nvPicPr>
          <p:cNvPr id="42" name="Picture 41" descr="A person sitting on a chair with a stack of books&#10;&#10;Description automatically generated with medium confidence">
            <a:extLst>
              <a:ext uri="{FF2B5EF4-FFF2-40B4-BE49-F238E27FC236}">
                <a16:creationId xmlns:a16="http://schemas.microsoft.com/office/drawing/2014/main" id="{5BA242BB-9607-CAE6-7416-2021DFCF5B9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672" t="35584" r="36877" b="17702"/>
          <a:stretch/>
        </p:blipFill>
        <p:spPr>
          <a:xfrm rot="5400000">
            <a:off x="-868760" y="3346439"/>
            <a:ext cx="4093028" cy="2633532"/>
          </a:xfrm>
          <a:prstGeom prst="rect">
            <a:avLst/>
          </a:prstGeom>
        </p:spPr>
      </p:pic>
      <p:pic>
        <p:nvPicPr>
          <p:cNvPr id="44" name="Picture 43" descr="A person in a suit holding a piece of paper&#10;&#10;Description automatically generated with medium confidence">
            <a:extLst>
              <a:ext uri="{FF2B5EF4-FFF2-40B4-BE49-F238E27FC236}">
                <a16:creationId xmlns:a16="http://schemas.microsoft.com/office/drawing/2014/main" id="{C664EB5B-F718-6922-18DD-0C12CE060A4C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075" t="16658" r="22590" b="18270"/>
          <a:stretch/>
        </p:blipFill>
        <p:spPr>
          <a:xfrm rot="5400000">
            <a:off x="2640046" y="3544037"/>
            <a:ext cx="3602874" cy="2693774"/>
          </a:xfrm>
          <a:prstGeom prst="rect">
            <a:avLst/>
          </a:prstGeom>
        </p:spPr>
      </p:pic>
      <p:pic>
        <p:nvPicPr>
          <p:cNvPr id="46" name="Picture 45" descr="A person reading a book&#10;&#10;Description automatically generated with medium confidence">
            <a:extLst>
              <a:ext uri="{FF2B5EF4-FFF2-40B4-BE49-F238E27FC236}">
                <a16:creationId xmlns:a16="http://schemas.microsoft.com/office/drawing/2014/main" id="{5D34706C-B579-F0C7-0018-58CDCB9B0E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88446" y="2953263"/>
            <a:ext cx="2817341" cy="3756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029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9" presetClass="exit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2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0"/>
                            </p:stCondLst>
                            <p:childTnLst>
                              <p:par>
                                <p:cTn id="19" presetID="9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0" dur="2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500"/>
                            </p:stCondLst>
                            <p:childTnLst>
                              <p:par>
                                <p:cTn id="39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4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15A585C-182F-4097-AE7A-03F38E316BE5}"/>
              </a:ext>
            </a:extLst>
          </p:cNvPr>
          <p:cNvSpPr txBox="1"/>
          <p:nvPr/>
        </p:nvSpPr>
        <p:spPr>
          <a:xfrm>
            <a:off x="2521599" y="-464375"/>
            <a:ext cx="4100803" cy="778674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50000" dirty="0">
                <a:solidFill>
                  <a:schemeClr val="accent2">
                    <a:lumMod val="20000"/>
                    <a:lumOff val="80000"/>
                  </a:schemeClr>
                </a:solidFill>
                <a:latin typeface="Arial Black" panose="020B0A04020102020204" pitchFamily="34" charset="0"/>
              </a:rPr>
              <a:t>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FADB6C-6CB5-4D7C-AC09-B89C68326468}"/>
              </a:ext>
            </a:extLst>
          </p:cNvPr>
          <p:cNvSpPr txBox="1"/>
          <p:nvPr/>
        </p:nvSpPr>
        <p:spPr>
          <a:xfrm>
            <a:off x="2213945" y="3606995"/>
            <a:ext cx="4716110" cy="95410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2800" b="1" dirty="0">
                <a:latin typeface="Arial" panose="020B0604020202020204" pitchFamily="34" charset="0"/>
                <a:ea typeface="MS Mincho" panose="02020609040205080304" pitchFamily="49" charset="-128"/>
              </a:rPr>
              <a:t>¿Que </a:t>
            </a:r>
            <a:r>
              <a:rPr lang="en-US" sz="2800" b="1" dirty="0" err="1">
                <a:latin typeface="Arial" panose="020B0604020202020204" pitchFamily="34" charset="0"/>
                <a:ea typeface="MS Mincho" panose="02020609040205080304" pitchFamily="49" charset="-128"/>
              </a:rPr>
              <a:t>significa</a:t>
            </a:r>
            <a:r>
              <a:rPr lang="en-US" sz="2800" b="1" dirty="0">
                <a:latin typeface="Arial" panose="020B0604020202020204" pitchFamily="34" charset="0"/>
                <a:ea typeface="MS Mincho" panose="02020609040205080304" pitchFamily="49" charset="-128"/>
              </a:rPr>
              <a:t> “</a:t>
            </a:r>
            <a:r>
              <a:rPr lang="en-US" sz="2800" b="1" dirty="0" err="1">
                <a:latin typeface="Arial" panose="020B0604020202020204" pitchFamily="34" charset="0"/>
                <a:ea typeface="MS Mincho" panose="02020609040205080304" pitchFamily="49" charset="-128"/>
              </a:rPr>
              <a:t>terminar</a:t>
            </a:r>
            <a:r>
              <a:rPr lang="en-US" sz="2800" b="1" dirty="0">
                <a:latin typeface="Arial" panose="020B0604020202020204" pitchFamily="34" charset="0"/>
                <a:ea typeface="MS Mincho" panose="02020609040205080304" pitchFamily="49" charset="-128"/>
              </a:rPr>
              <a:t>” para </a:t>
            </a:r>
            <a:r>
              <a:rPr lang="en-US" sz="2800" b="1" dirty="0" err="1">
                <a:latin typeface="Arial" panose="020B0604020202020204" pitchFamily="34" charset="0"/>
                <a:ea typeface="MS Mincho" panose="02020609040205080304" pitchFamily="49" charset="-128"/>
              </a:rPr>
              <a:t>ti</a:t>
            </a:r>
            <a:r>
              <a:rPr lang="en-US" sz="2800" b="1" dirty="0">
                <a:latin typeface="Arial" panose="020B0604020202020204" pitchFamily="34" charset="0"/>
                <a:ea typeface="MS Mincho" panose="02020609040205080304" pitchFamily="49" charset="-128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264364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15A585C-182F-4097-AE7A-03F38E316BE5}"/>
              </a:ext>
            </a:extLst>
          </p:cNvPr>
          <p:cNvSpPr txBox="1"/>
          <p:nvPr/>
        </p:nvSpPr>
        <p:spPr>
          <a:xfrm>
            <a:off x="2521599" y="-464375"/>
            <a:ext cx="4100803" cy="778674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50000" dirty="0">
                <a:solidFill>
                  <a:schemeClr val="accent2">
                    <a:lumMod val="20000"/>
                    <a:lumOff val="80000"/>
                  </a:schemeClr>
                </a:solidFill>
                <a:latin typeface="Arial Black" panose="020B0A04020102020204" pitchFamily="34" charset="0"/>
              </a:rPr>
              <a:t>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FADB6C-6CB5-4D7C-AC09-B89C68326468}"/>
              </a:ext>
            </a:extLst>
          </p:cNvPr>
          <p:cNvSpPr txBox="1"/>
          <p:nvPr/>
        </p:nvSpPr>
        <p:spPr>
          <a:xfrm>
            <a:off x="2849094" y="3450479"/>
            <a:ext cx="2900178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2800" b="1" dirty="0">
                <a:latin typeface="Arial" panose="020B0604020202020204" pitchFamily="34" charset="0"/>
                <a:ea typeface="MS Mincho" panose="02020609040205080304" pitchFamily="49" charset="-128"/>
              </a:rPr>
              <a:t>¿</a:t>
            </a:r>
            <a:r>
              <a:rPr lang="en-US" sz="2800" b="1" dirty="0" err="1">
                <a:latin typeface="Arial" panose="020B0604020202020204" pitchFamily="34" charset="0"/>
                <a:ea typeface="MS Mincho" panose="02020609040205080304" pitchFamily="49" charset="-128"/>
              </a:rPr>
              <a:t>Retos</a:t>
            </a:r>
            <a:r>
              <a:rPr lang="en-US" sz="2800" b="1" dirty="0">
                <a:latin typeface="Arial" panose="020B0604020202020204" pitchFamily="34" charset="0"/>
                <a:ea typeface="MS Mincho" panose="02020609040205080304" pitchFamily="49" charset="-128"/>
              </a:rPr>
              <a:t>?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C25E31FE-E808-F0DA-5AAD-A3D22CCDF1DF}"/>
              </a:ext>
            </a:extLst>
          </p:cNvPr>
          <p:cNvSpPr/>
          <p:nvPr/>
        </p:nvSpPr>
        <p:spPr>
          <a:xfrm>
            <a:off x="135921" y="5879554"/>
            <a:ext cx="2545492" cy="442674"/>
          </a:xfrm>
          <a:prstGeom prst="roundRect">
            <a:avLst/>
          </a:prstGeom>
          <a:solidFill>
            <a:srgbClr val="B95659"/>
          </a:solidFill>
          <a:ln>
            <a:noFill/>
          </a:ln>
        </p:spPr>
        <p:txBody>
          <a:bodyPr rtlCol="0" anchor="ctr">
            <a:spAutoFit/>
          </a:bodyPr>
          <a:lstStyle/>
          <a:p>
            <a:pPr algn="ctr"/>
            <a:r>
              <a:rPr lang="en-US" sz="2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Perder</a:t>
            </a: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traductores</a:t>
            </a:r>
            <a:endParaRPr lang="en-US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491619E0-2A24-E78F-984D-2CB8DA088C42}"/>
              </a:ext>
            </a:extLst>
          </p:cNvPr>
          <p:cNvSpPr/>
          <p:nvPr/>
        </p:nvSpPr>
        <p:spPr>
          <a:xfrm>
            <a:off x="6790083" y="5867197"/>
            <a:ext cx="2165811" cy="442674"/>
          </a:xfrm>
          <a:prstGeom prst="roundRect">
            <a:avLst/>
          </a:prstGeom>
          <a:solidFill>
            <a:srgbClr val="B95659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Datos</a:t>
            </a: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perdidos</a:t>
            </a:r>
            <a:endParaRPr lang="en-US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6BDC6AE-B9E1-B26B-80A6-73B6CC751946}"/>
              </a:ext>
            </a:extLst>
          </p:cNvPr>
          <p:cNvSpPr/>
          <p:nvPr/>
        </p:nvSpPr>
        <p:spPr>
          <a:xfrm>
            <a:off x="2849094" y="5867197"/>
            <a:ext cx="3773308" cy="442674"/>
          </a:xfrm>
          <a:prstGeom prst="roundRect">
            <a:avLst/>
          </a:prstGeom>
          <a:solidFill>
            <a:srgbClr val="B95659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Problemas</a:t>
            </a: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con la </a:t>
            </a:r>
            <a:r>
              <a:rPr lang="en-US" sz="2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tecnología</a:t>
            </a:r>
            <a:endParaRPr lang="en-US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481CAB-8F0D-8E83-DE53-92F3184DF35B}"/>
              </a:ext>
            </a:extLst>
          </p:cNvPr>
          <p:cNvSpPr txBox="1"/>
          <p:nvPr/>
        </p:nvSpPr>
        <p:spPr>
          <a:xfrm>
            <a:off x="3121911" y="4218339"/>
            <a:ext cx="23545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rial" panose="020B0604020202020204" pitchFamily="34" charset="0"/>
                <a:ea typeface="MS Mincho" panose="02020609040205080304" pitchFamily="49" charset="-128"/>
              </a:rPr>
              <a:t>¿ </a:t>
            </a:r>
            <a:r>
              <a:rPr lang="en-US" sz="2800" b="1" dirty="0" err="1"/>
              <a:t>Recursos</a:t>
            </a:r>
            <a:r>
              <a:rPr lang="en-US" sz="2800" b="1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787360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  <p:bldP spid="6" grpId="0" animBg="1"/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3FB4E-29F7-4D29-8ACB-FB9938FDF8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86513"/>
            <a:ext cx="8958020" cy="638724"/>
          </a:xfrm>
        </p:spPr>
        <p:txBody>
          <a:bodyPr/>
          <a:lstStyle/>
          <a:p>
            <a:r>
              <a:rPr lang="en-US" dirty="0"/>
              <a:t>Un Nuevo </a:t>
            </a:r>
            <a:r>
              <a:rPr lang="en-US" dirty="0" err="1"/>
              <a:t>Testamento</a:t>
            </a:r>
            <a:r>
              <a:rPr lang="en-US" dirty="0"/>
              <a:t> </a:t>
            </a:r>
            <a:r>
              <a:rPr lang="en-US" dirty="0" err="1"/>
              <a:t>completo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un </a:t>
            </a:r>
            <a:r>
              <a:rPr lang="en-US" dirty="0" err="1"/>
              <a:t>año</a:t>
            </a:r>
            <a:endParaRPr lang="en-US" dirty="0"/>
          </a:p>
        </p:txBody>
      </p:sp>
      <p:pic>
        <p:nvPicPr>
          <p:cNvPr id="20" name="Graphic 19" descr="User with solid fill">
            <a:extLst>
              <a:ext uri="{FF2B5EF4-FFF2-40B4-BE49-F238E27FC236}">
                <a16:creationId xmlns:a16="http://schemas.microsoft.com/office/drawing/2014/main" id="{4F5D3CE3-FB8B-888E-06B0-2B46ABD7A8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0849" y="4931639"/>
            <a:ext cx="914400" cy="914400"/>
          </a:xfrm>
          <a:prstGeom prst="rect">
            <a:avLst/>
          </a:prstGeom>
        </p:spPr>
      </p:pic>
      <p:pic>
        <p:nvPicPr>
          <p:cNvPr id="21" name="Graphic 20" descr="User with solid fill">
            <a:extLst>
              <a:ext uri="{FF2B5EF4-FFF2-40B4-BE49-F238E27FC236}">
                <a16:creationId xmlns:a16="http://schemas.microsoft.com/office/drawing/2014/main" id="{4E0C8C4D-BF0E-0CD5-E785-9E12CE22F2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16782" y="5691847"/>
            <a:ext cx="914400" cy="914400"/>
          </a:xfrm>
          <a:prstGeom prst="rect">
            <a:avLst/>
          </a:prstGeom>
        </p:spPr>
      </p:pic>
      <p:pic>
        <p:nvPicPr>
          <p:cNvPr id="24" name="Graphic 23" descr="User with solid fill">
            <a:extLst>
              <a:ext uri="{FF2B5EF4-FFF2-40B4-BE49-F238E27FC236}">
                <a16:creationId xmlns:a16="http://schemas.microsoft.com/office/drawing/2014/main" id="{E99B59DB-4A16-7268-0D55-4A09A9E1B4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62716" y="4962113"/>
            <a:ext cx="914400" cy="914400"/>
          </a:xfrm>
          <a:prstGeom prst="rect">
            <a:avLst/>
          </a:prstGeom>
        </p:spPr>
      </p:pic>
      <p:pic>
        <p:nvPicPr>
          <p:cNvPr id="25" name="Graphic 24" descr="User with solid fill">
            <a:extLst>
              <a:ext uri="{FF2B5EF4-FFF2-40B4-BE49-F238E27FC236}">
                <a16:creationId xmlns:a16="http://schemas.microsoft.com/office/drawing/2014/main" id="{788D1FA4-741D-138B-DE66-FF3D822A5B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09098" y="5743589"/>
            <a:ext cx="914400" cy="914400"/>
          </a:xfrm>
          <a:prstGeom prst="rect">
            <a:avLst/>
          </a:prstGeom>
        </p:spPr>
      </p:pic>
      <p:pic>
        <p:nvPicPr>
          <p:cNvPr id="26" name="Graphic 25" descr="User with solid fill">
            <a:extLst>
              <a:ext uri="{FF2B5EF4-FFF2-40B4-BE49-F238E27FC236}">
                <a16:creationId xmlns:a16="http://schemas.microsoft.com/office/drawing/2014/main" id="{2FE694E4-B188-8026-2B29-531E75EA24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44007" y="5000039"/>
            <a:ext cx="914400" cy="9144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7BA5CF8B-19AC-3EAE-60CD-43E075580541}"/>
              </a:ext>
            </a:extLst>
          </p:cNvPr>
          <p:cNvSpPr txBox="1"/>
          <p:nvPr/>
        </p:nvSpPr>
        <p:spPr>
          <a:xfrm>
            <a:off x="-228443" y="1794663"/>
            <a:ext cx="41911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8000 </a:t>
            </a:r>
            <a:r>
              <a:rPr lang="en-US" sz="2400" b="1" dirty="0" err="1">
                <a:solidFill>
                  <a:srgbClr val="83A83F"/>
                </a:solidFill>
              </a:rPr>
              <a:t>versículos</a:t>
            </a:r>
            <a:endParaRPr lang="en-US" sz="2400" b="1" dirty="0">
              <a:solidFill>
                <a:srgbClr val="83A83F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BF57FB7-B983-B432-F2F6-102CBFAF2EF9}"/>
              </a:ext>
            </a:extLst>
          </p:cNvPr>
          <p:cNvSpPr txBox="1"/>
          <p:nvPr/>
        </p:nvSpPr>
        <p:spPr>
          <a:xfrm>
            <a:off x="702105" y="2378774"/>
            <a:ext cx="31484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➗ </a:t>
            </a:r>
            <a:r>
              <a:rPr lang="en-US" sz="2400" b="1" dirty="0"/>
              <a:t>52 </a:t>
            </a:r>
            <a:r>
              <a:rPr lang="en-US" sz="2400" b="1" dirty="0" err="1">
                <a:solidFill>
                  <a:srgbClr val="83A83F"/>
                </a:solidFill>
              </a:rPr>
              <a:t>semanas</a:t>
            </a:r>
            <a:endParaRPr lang="en-US" sz="2400" b="1" dirty="0">
              <a:solidFill>
                <a:srgbClr val="83A83F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5C79ECD-772E-FD1C-A67B-246876825BF3}"/>
              </a:ext>
            </a:extLst>
          </p:cNvPr>
          <p:cNvSpPr txBox="1"/>
          <p:nvPr/>
        </p:nvSpPr>
        <p:spPr>
          <a:xfrm>
            <a:off x="729092" y="3126751"/>
            <a:ext cx="44447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= 150 </a:t>
            </a:r>
            <a:r>
              <a:rPr lang="en-US" sz="2400" b="1" dirty="0" err="1">
                <a:solidFill>
                  <a:srgbClr val="83A83F"/>
                </a:solidFill>
              </a:rPr>
              <a:t>versículos</a:t>
            </a:r>
            <a:r>
              <a:rPr lang="en-US" sz="2400" b="1" dirty="0">
                <a:solidFill>
                  <a:srgbClr val="83A83F"/>
                </a:solidFill>
              </a:rPr>
              <a:t> </a:t>
            </a:r>
            <a:r>
              <a:rPr lang="en-US" sz="2400" b="1" dirty="0" err="1">
                <a:solidFill>
                  <a:srgbClr val="83A83F"/>
                </a:solidFill>
              </a:rPr>
              <a:t>semanales</a:t>
            </a:r>
            <a:endParaRPr lang="en-US" sz="2400" b="1" dirty="0">
              <a:solidFill>
                <a:srgbClr val="83A83F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B50A1FC-69BE-2CC0-B1D3-A8FA4C7AD0D9}"/>
              </a:ext>
            </a:extLst>
          </p:cNvPr>
          <p:cNvSpPr txBox="1"/>
          <p:nvPr/>
        </p:nvSpPr>
        <p:spPr>
          <a:xfrm>
            <a:off x="58666" y="4459069"/>
            <a:ext cx="21782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30 </a:t>
            </a:r>
            <a:r>
              <a:rPr lang="en-US" b="1" dirty="0" err="1"/>
              <a:t>versículos</a:t>
            </a:r>
            <a:endParaRPr lang="en-US" b="1" dirty="0"/>
          </a:p>
          <a:p>
            <a:pPr algn="ctr"/>
            <a:r>
              <a:rPr lang="en-US" b="1" dirty="0" err="1"/>
              <a:t>semanales</a:t>
            </a:r>
            <a:endParaRPr lang="en-US" b="1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737690F-0112-2F68-2BD8-0A8A4EACE2F9}"/>
              </a:ext>
            </a:extLst>
          </p:cNvPr>
          <p:cNvSpPr txBox="1"/>
          <p:nvPr/>
        </p:nvSpPr>
        <p:spPr>
          <a:xfrm>
            <a:off x="1631828" y="5172937"/>
            <a:ext cx="2206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30 </a:t>
            </a:r>
            <a:r>
              <a:rPr lang="en-US" b="1" dirty="0" err="1"/>
              <a:t>versículos</a:t>
            </a:r>
            <a:endParaRPr lang="en-US" b="1" dirty="0"/>
          </a:p>
          <a:p>
            <a:pPr algn="ctr"/>
            <a:r>
              <a:rPr lang="en-US" b="1" dirty="0" err="1"/>
              <a:t>semanales</a:t>
            </a:r>
            <a:endParaRPr lang="en-US" b="1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2A528CC-AC03-1548-7C65-E5F6F38D5E93}"/>
              </a:ext>
            </a:extLst>
          </p:cNvPr>
          <p:cNvSpPr txBox="1"/>
          <p:nvPr/>
        </p:nvSpPr>
        <p:spPr>
          <a:xfrm>
            <a:off x="3272443" y="4458839"/>
            <a:ext cx="25768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30 </a:t>
            </a:r>
            <a:r>
              <a:rPr lang="en-US" b="1" dirty="0" err="1"/>
              <a:t>versículos</a:t>
            </a:r>
            <a:endParaRPr lang="en-US" b="1" dirty="0"/>
          </a:p>
          <a:p>
            <a:pPr algn="ctr"/>
            <a:r>
              <a:rPr lang="en-US" b="1" dirty="0" err="1"/>
              <a:t>semanales</a:t>
            </a:r>
            <a:endParaRPr lang="en-US" b="1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7E8F11F-FD91-876B-647E-FB4DB30B277D}"/>
              </a:ext>
            </a:extLst>
          </p:cNvPr>
          <p:cNvSpPr txBox="1"/>
          <p:nvPr/>
        </p:nvSpPr>
        <p:spPr>
          <a:xfrm>
            <a:off x="5034965" y="5200089"/>
            <a:ext cx="23985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30 </a:t>
            </a:r>
            <a:r>
              <a:rPr lang="en-US" b="1" dirty="0" err="1"/>
              <a:t>versículos</a:t>
            </a:r>
            <a:endParaRPr lang="en-US" b="1" dirty="0"/>
          </a:p>
          <a:p>
            <a:pPr algn="ctr"/>
            <a:r>
              <a:rPr lang="en-US" b="1" dirty="0" err="1"/>
              <a:t>semanales</a:t>
            </a:r>
            <a:endParaRPr lang="en-US" b="1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A0CB097-88C4-0BF2-1B96-9C604A0A63A1}"/>
              </a:ext>
            </a:extLst>
          </p:cNvPr>
          <p:cNvSpPr txBox="1"/>
          <p:nvPr/>
        </p:nvSpPr>
        <p:spPr>
          <a:xfrm>
            <a:off x="6623498" y="4459068"/>
            <a:ext cx="23985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30 </a:t>
            </a:r>
            <a:r>
              <a:rPr lang="en-US" b="1" dirty="0" err="1"/>
              <a:t>versículos</a:t>
            </a:r>
            <a:endParaRPr lang="en-US" b="1" dirty="0"/>
          </a:p>
          <a:p>
            <a:pPr algn="ctr"/>
            <a:r>
              <a:rPr lang="en-US" b="1" dirty="0" err="1"/>
              <a:t>semanales</a:t>
            </a:r>
            <a:endParaRPr lang="en-US" b="1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73019D6-6861-A442-3B4F-F00B52B46409}"/>
              </a:ext>
            </a:extLst>
          </p:cNvPr>
          <p:cNvSpPr txBox="1"/>
          <p:nvPr/>
        </p:nvSpPr>
        <p:spPr>
          <a:xfrm>
            <a:off x="892926" y="3870206"/>
            <a:ext cx="23795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➗ </a:t>
            </a:r>
            <a:r>
              <a:rPr lang="en-US" sz="2400" b="1" dirty="0"/>
              <a:t>5</a:t>
            </a:r>
            <a:endParaRPr lang="en-US" sz="2400" b="1" dirty="0">
              <a:solidFill>
                <a:srgbClr val="83A83F"/>
              </a:solidFill>
            </a:endParaRPr>
          </a:p>
        </p:txBody>
      </p:sp>
      <p:pic>
        <p:nvPicPr>
          <p:cNvPr id="40" name="Picture 39" descr="A person holding a book&#10;&#10;Description automatically generated with low confidence">
            <a:extLst>
              <a:ext uri="{FF2B5EF4-FFF2-40B4-BE49-F238E27FC236}">
                <a16:creationId xmlns:a16="http://schemas.microsoft.com/office/drawing/2014/main" id="{8764EC1A-3C59-5BED-C85A-DA142E6D31B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90" t="3087" r="8898" b="15760"/>
          <a:stretch/>
        </p:blipFill>
        <p:spPr>
          <a:xfrm>
            <a:off x="3850550" y="1147604"/>
            <a:ext cx="1602226" cy="919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496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9" grpId="0"/>
      <p:bldP spid="31" grpId="0"/>
      <p:bldP spid="32" grpId="0"/>
      <p:bldP spid="33" grpId="0"/>
      <p:bldP spid="34" grpId="0"/>
      <p:bldP spid="35" grpId="0"/>
      <p:bldP spid="36" grpId="0"/>
      <p:bldP spid="3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41676B-FCA5-2130-6773-A3C330233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386513"/>
            <a:ext cx="9144000" cy="721852"/>
          </a:xfrm>
        </p:spPr>
        <p:txBody>
          <a:bodyPr/>
          <a:lstStyle/>
          <a:p>
            <a:r>
              <a:rPr lang="en-US" dirty="0"/>
              <a:t>¿</a:t>
            </a:r>
            <a:r>
              <a:rPr lang="en-US" dirty="0" err="1"/>
              <a:t>Qué</a:t>
            </a:r>
            <a:r>
              <a:rPr lang="en-US" dirty="0"/>
              <a:t> </a:t>
            </a:r>
            <a:r>
              <a:rPr lang="en-US" dirty="0" err="1"/>
              <a:t>clase</a:t>
            </a:r>
            <a:r>
              <a:rPr lang="en-US" dirty="0"/>
              <a:t> de </a:t>
            </a:r>
            <a:r>
              <a:rPr lang="en-US" dirty="0" err="1"/>
              <a:t>objetivo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gustaría</a:t>
            </a:r>
            <a:r>
              <a:rPr lang="en-US" dirty="0"/>
              <a:t> </a:t>
            </a:r>
            <a:r>
              <a:rPr lang="en-US" dirty="0" err="1"/>
              <a:t>establecer</a:t>
            </a:r>
            <a:r>
              <a:rPr lang="en-US" dirty="0"/>
              <a:t>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FD6E7F9-6A30-32C3-41CE-7D3314533232}"/>
              </a:ext>
            </a:extLst>
          </p:cNvPr>
          <p:cNvSpPr txBox="1"/>
          <p:nvPr/>
        </p:nvSpPr>
        <p:spPr>
          <a:xfrm>
            <a:off x="1505125" y="2705601"/>
            <a:ext cx="36160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83A83F"/>
                </a:solidFill>
              </a:rPr>
              <a:t>¿</a:t>
            </a:r>
            <a:r>
              <a:rPr lang="en-US" sz="2400" b="1" dirty="0" err="1">
                <a:solidFill>
                  <a:srgbClr val="83A83F"/>
                </a:solidFill>
              </a:rPr>
              <a:t>Cuántos</a:t>
            </a:r>
            <a:r>
              <a:rPr lang="en-US" sz="2400" b="1" dirty="0">
                <a:solidFill>
                  <a:srgbClr val="83A83F"/>
                </a:solidFill>
              </a:rPr>
              <a:t> </a:t>
            </a:r>
            <a:r>
              <a:rPr lang="en-US" sz="2400" b="1" dirty="0" err="1">
                <a:solidFill>
                  <a:srgbClr val="83A83F"/>
                </a:solidFill>
              </a:rPr>
              <a:t>traductores</a:t>
            </a:r>
            <a:r>
              <a:rPr lang="en-US" sz="2400" b="1" dirty="0">
                <a:solidFill>
                  <a:srgbClr val="83A83F"/>
                </a:solidFill>
              </a:rPr>
              <a:t> </a:t>
            </a:r>
            <a:r>
              <a:rPr lang="en-US" sz="2400" b="1" dirty="0" err="1">
                <a:solidFill>
                  <a:srgbClr val="83A83F"/>
                </a:solidFill>
              </a:rPr>
              <a:t>necesitarías</a:t>
            </a:r>
            <a:r>
              <a:rPr lang="en-US" sz="2400" b="1" dirty="0">
                <a:solidFill>
                  <a:srgbClr val="83A83F"/>
                </a:solidFill>
              </a:rPr>
              <a:t>?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F209487-2619-7AF3-8819-202873FEBFCF}"/>
              </a:ext>
            </a:extLst>
          </p:cNvPr>
          <p:cNvSpPr txBox="1"/>
          <p:nvPr/>
        </p:nvSpPr>
        <p:spPr>
          <a:xfrm>
            <a:off x="1505124" y="1830769"/>
            <a:ext cx="6971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83A83F"/>
                </a:solidFill>
              </a:rPr>
              <a:t>¿</a:t>
            </a:r>
            <a:r>
              <a:rPr lang="en-US" sz="2400" b="1" dirty="0" err="1">
                <a:solidFill>
                  <a:srgbClr val="83A83F"/>
                </a:solidFill>
              </a:rPr>
              <a:t>Cuantos</a:t>
            </a:r>
            <a:r>
              <a:rPr lang="en-US" sz="2400" b="1" dirty="0">
                <a:solidFill>
                  <a:srgbClr val="83A83F"/>
                </a:solidFill>
              </a:rPr>
              <a:t> </a:t>
            </a:r>
            <a:r>
              <a:rPr lang="en-US" sz="2400" b="1" dirty="0" err="1">
                <a:solidFill>
                  <a:srgbClr val="83A83F"/>
                </a:solidFill>
              </a:rPr>
              <a:t>versículos</a:t>
            </a:r>
            <a:r>
              <a:rPr lang="en-US" sz="2400" b="1" dirty="0">
                <a:solidFill>
                  <a:srgbClr val="83A83F"/>
                </a:solidFill>
              </a:rPr>
              <a:t> </a:t>
            </a:r>
            <a:r>
              <a:rPr lang="en-US" sz="2400" b="1" dirty="0" err="1">
                <a:solidFill>
                  <a:srgbClr val="83A83F"/>
                </a:solidFill>
              </a:rPr>
              <a:t>semanales</a:t>
            </a:r>
            <a:r>
              <a:rPr lang="en-US" sz="2400" b="1" dirty="0">
                <a:solidFill>
                  <a:srgbClr val="83A83F"/>
                </a:solidFill>
              </a:rPr>
              <a:t>?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0670311-4333-79D5-B7F0-DF4FCD7B3D5D}"/>
              </a:ext>
            </a:extLst>
          </p:cNvPr>
          <p:cNvSpPr txBox="1"/>
          <p:nvPr/>
        </p:nvSpPr>
        <p:spPr>
          <a:xfrm>
            <a:off x="1505124" y="3854289"/>
            <a:ext cx="45540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83A83F"/>
                </a:solidFill>
              </a:rPr>
              <a:t>¿Como se </a:t>
            </a:r>
            <a:r>
              <a:rPr lang="en-US" sz="2400" b="1" dirty="0" err="1">
                <a:solidFill>
                  <a:srgbClr val="83A83F"/>
                </a:solidFill>
              </a:rPr>
              <a:t>reunirán</a:t>
            </a:r>
            <a:r>
              <a:rPr lang="en-US" sz="2400" b="1" dirty="0">
                <a:solidFill>
                  <a:srgbClr val="83A83F"/>
                </a:solidFill>
              </a:rPr>
              <a:t> para </a:t>
            </a:r>
            <a:r>
              <a:rPr lang="en-US" sz="2400" b="1" dirty="0" err="1">
                <a:solidFill>
                  <a:srgbClr val="83A83F"/>
                </a:solidFill>
              </a:rPr>
              <a:t>hacer</a:t>
            </a:r>
            <a:r>
              <a:rPr lang="en-US" sz="2400" b="1" dirty="0">
                <a:solidFill>
                  <a:srgbClr val="83A83F"/>
                </a:solidFill>
              </a:rPr>
              <a:t> </a:t>
            </a:r>
            <a:r>
              <a:rPr lang="en-US" sz="2400" b="1" dirty="0" err="1">
                <a:solidFill>
                  <a:srgbClr val="83A83F"/>
                </a:solidFill>
              </a:rPr>
              <a:t>los</a:t>
            </a:r>
            <a:r>
              <a:rPr lang="en-US" sz="2400" b="1" dirty="0">
                <a:solidFill>
                  <a:srgbClr val="83A83F"/>
                </a:solidFill>
              </a:rPr>
              <a:t> pasos de </a:t>
            </a:r>
            <a:r>
              <a:rPr lang="en-US" sz="2400" b="1" dirty="0" err="1">
                <a:solidFill>
                  <a:srgbClr val="83A83F"/>
                </a:solidFill>
              </a:rPr>
              <a:t>revisión</a:t>
            </a:r>
            <a:r>
              <a:rPr lang="en-US" sz="2400" b="1" dirty="0">
                <a:solidFill>
                  <a:srgbClr val="83A83F"/>
                </a:solidFill>
              </a:rPr>
              <a:t>?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1B8DF25-B0BF-0B7A-5B34-4C13E12BC573}"/>
              </a:ext>
            </a:extLst>
          </p:cNvPr>
          <p:cNvSpPr txBox="1"/>
          <p:nvPr/>
        </p:nvSpPr>
        <p:spPr>
          <a:xfrm>
            <a:off x="1505125" y="5043230"/>
            <a:ext cx="39146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83A83F"/>
                </a:solidFill>
              </a:rPr>
              <a:t>¿Como </a:t>
            </a:r>
            <a:r>
              <a:rPr lang="en-US" sz="2400" b="1" dirty="0" err="1">
                <a:solidFill>
                  <a:srgbClr val="83A83F"/>
                </a:solidFill>
              </a:rPr>
              <a:t>lograrás</a:t>
            </a:r>
            <a:r>
              <a:rPr lang="en-US" sz="2400" b="1" dirty="0">
                <a:solidFill>
                  <a:srgbClr val="83A83F"/>
                </a:solidFill>
              </a:rPr>
              <a:t> </a:t>
            </a:r>
            <a:r>
              <a:rPr lang="en-US" sz="2400" b="1" dirty="0" err="1">
                <a:solidFill>
                  <a:srgbClr val="83A83F"/>
                </a:solidFill>
              </a:rPr>
              <a:t>mantener</a:t>
            </a:r>
            <a:r>
              <a:rPr lang="en-US" sz="2400" b="1" dirty="0">
                <a:solidFill>
                  <a:srgbClr val="83A83F"/>
                </a:solidFill>
              </a:rPr>
              <a:t> la </a:t>
            </a:r>
            <a:r>
              <a:rPr lang="en-US" sz="2400" b="1" dirty="0" err="1">
                <a:solidFill>
                  <a:srgbClr val="83A83F"/>
                </a:solidFill>
              </a:rPr>
              <a:t>información</a:t>
            </a:r>
            <a:r>
              <a:rPr lang="en-US" sz="2400" b="1" dirty="0">
                <a:solidFill>
                  <a:srgbClr val="83A83F"/>
                </a:solidFill>
              </a:rPr>
              <a:t>?</a:t>
            </a:r>
          </a:p>
        </p:txBody>
      </p:sp>
      <p:pic>
        <p:nvPicPr>
          <p:cNvPr id="23" name="Graphic 22" descr="Home with solid fill">
            <a:extLst>
              <a:ext uri="{FF2B5EF4-FFF2-40B4-BE49-F238E27FC236}">
                <a16:creationId xmlns:a16="http://schemas.microsoft.com/office/drawing/2014/main" id="{E22C77CA-238B-8841-EAD3-B846D1723A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85865" y="3818686"/>
            <a:ext cx="815162" cy="815162"/>
          </a:xfrm>
          <a:prstGeom prst="rect">
            <a:avLst/>
          </a:prstGeom>
        </p:spPr>
      </p:pic>
      <p:pic>
        <p:nvPicPr>
          <p:cNvPr id="25" name="Graphic 24" descr="Monthly calendar outline">
            <a:extLst>
              <a:ext uri="{FF2B5EF4-FFF2-40B4-BE49-F238E27FC236}">
                <a16:creationId xmlns:a16="http://schemas.microsoft.com/office/drawing/2014/main" id="{4E7F23A4-2226-45F5-EF1A-B73DA0937A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46608" y="3789335"/>
            <a:ext cx="914400" cy="914400"/>
          </a:xfrm>
          <a:prstGeom prst="rect">
            <a:avLst/>
          </a:prstGeom>
        </p:spPr>
      </p:pic>
      <p:pic>
        <p:nvPicPr>
          <p:cNvPr id="29" name="Graphic 28" descr="Clipboard Mixed outline">
            <a:extLst>
              <a:ext uri="{FF2B5EF4-FFF2-40B4-BE49-F238E27FC236}">
                <a16:creationId xmlns:a16="http://schemas.microsoft.com/office/drawing/2014/main" id="{6E1BD63D-C2CE-BD82-306D-83C051E2646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649364" y="4973988"/>
            <a:ext cx="914400" cy="914400"/>
          </a:xfrm>
          <a:prstGeom prst="rect">
            <a:avLst/>
          </a:prstGeom>
        </p:spPr>
      </p:pic>
      <p:pic>
        <p:nvPicPr>
          <p:cNvPr id="30" name="Graphic 29" descr="User with solid fill">
            <a:extLst>
              <a:ext uri="{FF2B5EF4-FFF2-40B4-BE49-F238E27FC236}">
                <a16:creationId xmlns:a16="http://schemas.microsoft.com/office/drawing/2014/main" id="{299BB196-C514-5738-010D-B17F8DD3332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603823" y="2740016"/>
            <a:ext cx="914400" cy="914400"/>
          </a:xfrm>
          <a:prstGeom prst="rect">
            <a:avLst/>
          </a:prstGeom>
        </p:spPr>
      </p:pic>
      <p:pic>
        <p:nvPicPr>
          <p:cNvPr id="31" name="Graphic 30" descr="User with solid fill">
            <a:extLst>
              <a:ext uri="{FF2B5EF4-FFF2-40B4-BE49-F238E27FC236}">
                <a16:creationId xmlns:a16="http://schemas.microsoft.com/office/drawing/2014/main" id="{A2C5BF92-235E-4DA0-B331-90AAAF9A993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059199" y="2651606"/>
            <a:ext cx="914400" cy="914400"/>
          </a:xfrm>
          <a:prstGeom prst="rect">
            <a:avLst/>
          </a:prstGeom>
        </p:spPr>
      </p:pic>
      <p:pic>
        <p:nvPicPr>
          <p:cNvPr id="32" name="Graphic 31" descr="User with solid fill">
            <a:extLst>
              <a:ext uri="{FF2B5EF4-FFF2-40B4-BE49-F238E27FC236}">
                <a16:creationId xmlns:a16="http://schemas.microsoft.com/office/drawing/2014/main" id="{25C660FE-C5A0-B575-C832-C9F7D588525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541862" y="2723757"/>
            <a:ext cx="914400" cy="914400"/>
          </a:xfrm>
          <a:prstGeom prst="rect">
            <a:avLst/>
          </a:prstGeom>
        </p:spPr>
      </p:pic>
      <p:pic>
        <p:nvPicPr>
          <p:cNvPr id="33" name="Graphic 32" descr="User with solid fill">
            <a:extLst>
              <a:ext uri="{FF2B5EF4-FFF2-40B4-BE49-F238E27FC236}">
                <a16:creationId xmlns:a16="http://schemas.microsoft.com/office/drawing/2014/main" id="{FF5E3476-2325-3E0C-F4B5-B84F23EBAF8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214852" y="265313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81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7" grpId="0"/>
      <p:bldP spid="18" grpId="0"/>
      <p:bldP spid="1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15A585C-182F-4097-AE7A-03F38E316BE5}"/>
              </a:ext>
            </a:extLst>
          </p:cNvPr>
          <p:cNvSpPr txBox="1"/>
          <p:nvPr/>
        </p:nvSpPr>
        <p:spPr>
          <a:xfrm>
            <a:off x="2521598" y="-464374"/>
            <a:ext cx="4100803" cy="778674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50000" dirty="0">
                <a:solidFill>
                  <a:schemeClr val="accent2">
                    <a:lumMod val="20000"/>
                    <a:lumOff val="80000"/>
                  </a:schemeClr>
                </a:solidFill>
                <a:latin typeface="Arial Black" panose="020B0A04020102020204" pitchFamily="34" charset="0"/>
              </a:rPr>
              <a:t>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0027FA9-AA0B-DEE6-1A39-3F8149DB82A2}"/>
              </a:ext>
            </a:extLst>
          </p:cNvPr>
          <p:cNvSpPr txBox="1"/>
          <p:nvPr/>
        </p:nvSpPr>
        <p:spPr>
          <a:xfrm>
            <a:off x="1398484" y="3428999"/>
            <a:ext cx="63470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¿Para que vale </a:t>
            </a:r>
            <a:r>
              <a:rPr lang="en-US" sz="2800" b="1" dirty="0" err="1"/>
              <a:t>hacer</a:t>
            </a:r>
            <a:r>
              <a:rPr lang="en-US" sz="2800" b="1" dirty="0"/>
              <a:t> un plan?</a:t>
            </a:r>
          </a:p>
        </p:txBody>
      </p:sp>
    </p:spTree>
    <p:extLst>
      <p:ext uri="{BB962C8B-B14F-4D97-AF65-F5344CB8AC3E}">
        <p14:creationId xmlns:p14="http://schemas.microsoft.com/office/powerpoint/2010/main" val="13085345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E871704-AECF-A6C3-BA9A-AD084D8246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598810"/>
            <a:ext cx="9144000" cy="52591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3A3C8C3-682F-4E12-B94F-8AB759DDE43D}"/>
              </a:ext>
            </a:extLst>
          </p:cNvPr>
          <p:cNvSpPr txBox="1"/>
          <p:nvPr/>
        </p:nvSpPr>
        <p:spPr>
          <a:xfrm>
            <a:off x="1565564" y="803564"/>
            <a:ext cx="6414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>
                <a:solidFill>
                  <a:srgbClr val="83A83F"/>
                </a:solidFill>
              </a:rPr>
              <a:t>bibleineverylanguage.org</a:t>
            </a:r>
            <a:endParaRPr lang="en-US" sz="2800" b="1" dirty="0">
              <a:solidFill>
                <a:srgbClr val="83A8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28989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62505D1F-3A67-4829-9B5F-B0E46A8B0F83}"/>
              </a:ext>
            </a:extLst>
          </p:cNvPr>
          <p:cNvGrpSpPr/>
          <p:nvPr/>
        </p:nvGrpSpPr>
        <p:grpSpPr>
          <a:xfrm>
            <a:off x="3168868" y="1282383"/>
            <a:ext cx="4658565" cy="4293235"/>
            <a:chOff x="3295841" y="1476633"/>
            <a:chExt cx="4237002" cy="3904732"/>
          </a:xfrm>
        </p:grpSpPr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08D91778-2757-49F2-AB09-6D33F8844D1F}"/>
                </a:ext>
              </a:extLst>
            </p:cNvPr>
            <p:cNvSpPr/>
            <p:nvPr/>
          </p:nvSpPr>
          <p:spPr>
            <a:xfrm>
              <a:off x="5009589" y="1476633"/>
              <a:ext cx="2523254" cy="3904732"/>
            </a:xfrm>
            <a:prstGeom prst="parallelogram">
              <a:avLst>
                <a:gd name="adj" fmla="val 66953"/>
              </a:avLst>
            </a:prstGeom>
            <a:solidFill>
              <a:srgbClr val="7165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4B6A9ACA-1A35-4D56-B557-3E39AD46DB07}"/>
                </a:ext>
              </a:extLst>
            </p:cNvPr>
            <p:cNvSpPr/>
            <p:nvPr/>
          </p:nvSpPr>
          <p:spPr>
            <a:xfrm>
              <a:off x="3295841" y="1476633"/>
              <a:ext cx="2523254" cy="3904732"/>
            </a:xfrm>
            <a:prstGeom prst="parallelogram">
              <a:avLst>
                <a:gd name="adj" fmla="val 66953"/>
              </a:avLst>
            </a:prstGeom>
            <a:solidFill>
              <a:srgbClr val="7165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08733BA-FB7E-4EFA-9273-D97BE08650A6}"/>
              </a:ext>
            </a:extLst>
          </p:cNvPr>
          <p:cNvGrpSpPr/>
          <p:nvPr/>
        </p:nvGrpSpPr>
        <p:grpSpPr>
          <a:xfrm>
            <a:off x="1316567" y="1282383"/>
            <a:ext cx="6480241" cy="4293235"/>
            <a:chOff x="1611158" y="1476633"/>
            <a:chExt cx="5893831" cy="3904732"/>
          </a:xfrm>
        </p:grpSpPr>
        <p:sp>
          <p:nvSpPr>
            <p:cNvPr id="12" name="Parallelogram 11">
              <a:extLst>
                <a:ext uri="{FF2B5EF4-FFF2-40B4-BE49-F238E27FC236}">
                  <a16:creationId xmlns:a16="http://schemas.microsoft.com/office/drawing/2014/main" id="{2EA235FE-2138-4C48-8303-9EBAE28CFED5}"/>
                </a:ext>
              </a:extLst>
            </p:cNvPr>
            <p:cNvSpPr/>
            <p:nvPr/>
          </p:nvSpPr>
          <p:spPr>
            <a:xfrm flipH="1">
              <a:off x="1611158" y="1476633"/>
              <a:ext cx="2523254" cy="3904732"/>
            </a:xfrm>
            <a:prstGeom prst="parallelogram">
              <a:avLst>
                <a:gd name="adj" fmla="val 6695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Parallelogram 12">
              <a:extLst>
                <a:ext uri="{FF2B5EF4-FFF2-40B4-BE49-F238E27FC236}">
                  <a16:creationId xmlns:a16="http://schemas.microsoft.com/office/drawing/2014/main" id="{A229B89D-5031-4F4F-AEEF-E8A1CDAD73B1}"/>
                </a:ext>
              </a:extLst>
            </p:cNvPr>
            <p:cNvSpPr/>
            <p:nvPr/>
          </p:nvSpPr>
          <p:spPr>
            <a:xfrm flipH="1">
              <a:off x="3323695" y="1476633"/>
              <a:ext cx="2523254" cy="3904732"/>
            </a:xfrm>
            <a:prstGeom prst="parallelogram">
              <a:avLst>
                <a:gd name="adj" fmla="val 6695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Parallelogram 13">
              <a:extLst>
                <a:ext uri="{FF2B5EF4-FFF2-40B4-BE49-F238E27FC236}">
                  <a16:creationId xmlns:a16="http://schemas.microsoft.com/office/drawing/2014/main" id="{AC879204-E238-4190-946B-412A71DC4296}"/>
                </a:ext>
              </a:extLst>
            </p:cNvPr>
            <p:cNvSpPr/>
            <p:nvPr/>
          </p:nvSpPr>
          <p:spPr>
            <a:xfrm flipH="1">
              <a:off x="4981735" y="1476633"/>
              <a:ext cx="2523254" cy="3904732"/>
            </a:xfrm>
            <a:prstGeom prst="parallelogram">
              <a:avLst>
                <a:gd name="adj" fmla="val 6695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F00D8846-597B-4195-9B2F-1C48DB7B74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531" y="2269865"/>
            <a:ext cx="7116980" cy="2147636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8F406A7A-4372-4E9E-89C1-D5203C798C8D}"/>
              </a:ext>
            </a:extLst>
          </p:cNvPr>
          <p:cNvGrpSpPr/>
          <p:nvPr/>
        </p:nvGrpSpPr>
        <p:grpSpPr>
          <a:xfrm>
            <a:off x="-127730" y="0"/>
            <a:ext cx="9399460" cy="230430"/>
            <a:chOff x="-172745" y="0"/>
            <a:chExt cx="9399460" cy="230430"/>
          </a:xfrm>
        </p:grpSpPr>
        <p:sp>
          <p:nvSpPr>
            <p:cNvPr id="20" name="Parallelogram 19">
              <a:extLst>
                <a:ext uri="{FF2B5EF4-FFF2-40B4-BE49-F238E27FC236}">
                  <a16:creationId xmlns:a16="http://schemas.microsoft.com/office/drawing/2014/main" id="{ED1D0F24-F56E-4F72-861D-C7F91EB5ABFD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Parallelogram 20">
              <a:extLst>
                <a:ext uri="{FF2B5EF4-FFF2-40B4-BE49-F238E27FC236}">
                  <a16:creationId xmlns:a16="http://schemas.microsoft.com/office/drawing/2014/main" id="{6243CFFB-28EB-42A0-AF4F-2F6045FA5F1F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Parallelogram 17">
              <a:extLst>
                <a:ext uri="{FF2B5EF4-FFF2-40B4-BE49-F238E27FC236}">
                  <a16:creationId xmlns:a16="http://schemas.microsoft.com/office/drawing/2014/main" id="{206BA820-028D-4AFE-A8C1-DAD65677009D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FE68E50-9407-4D78-B696-D40BB471D9FA}"/>
              </a:ext>
            </a:extLst>
          </p:cNvPr>
          <p:cNvGrpSpPr/>
          <p:nvPr/>
        </p:nvGrpSpPr>
        <p:grpSpPr>
          <a:xfrm>
            <a:off x="-127730" y="6628431"/>
            <a:ext cx="9399460" cy="230430"/>
            <a:chOff x="-172745" y="0"/>
            <a:chExt cx="9399460" cy="230430"/>
          </a:xfrm>
        </p:grpSpPr>
        <p:sp>
          <p:nvSpPr>
            <p:cNvPr id="31" name="Parallelogram 30">
              <a:extLst>
                <a:ext uri="{FF2B5EF4-FFF2-40B4-BE49-F238E27FC236}">
                  <a16:creationId xmlns:a16="http://schemas.microsoft.com/office/drawing/2014/main" id="{BF35DD5C-CF01-41EA-924C-F50A9350F825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Parallelogram 31">
              <a:extLst>
                <a:ext uri="{FF2B5EF4-FFF2-40B4-BE49-F238E27FC236}">
                  <a16:creationId xmlns:a16="http://schemas.microsoft.com/office/drawing/2014/main" id="{83361FD6-8CC7-4CDE-B5BF-1119A2E14202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Parallelogram 32">
              <a:extLst>
                <a:ext uri="{FF2B5EF4-FFF2-40B4-BE49-F238E27FC236}">
                  <a16:creationId xmlns:a16="http://schemas.microsoft.com/office/drawing/2014/main" id="{63387F6C-7469-4A1C-9CE1-A0B478616759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979298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3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3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0"/>
                            </p:stCondLst>
                            <p:childTnLst>
                              <p:par>
                                <p:cTn id="14" presetID="10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rgbClr val="FFFFFF"/>
      </a:lt1>
      <a:dk2>
        <a:srgbClr val="5B4A42"/>
      </a:dk2>
      <a:lt2>
        <a:srgbClr val="FFFFFF"/>
      </a:lt2>
      <a:accent1>
        <a:srgbClr val="B95659"/>
      </a:accent1>
      <a:accent2>
        <a:srgbClr val="83A83F"/>
      </a:accent2>
      <a:accent3>
        <a:srgbClr val="FBA93D"/>
      </a:accent3>
      <a:accent4>
        <a:srgbClr val="00B0F0"/>
      </a:accent4>
      <a:accent5>
        <a:srgbClr val="6ABF4B"/>
      </a:accent5>
      <a:accent6>
        <a:srgbClr val="FFB71B"/>
      </a:accent6>
      <a:hlink>
        <a:srgbClr val="83A83F"/>
      </a:hlink>
      <a:folHlink>
        <a:srgbClr val="FBA93D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>
        <a:spAutoFit/>
      </a:bodyPr>
      <a:lstStyle>
        <a:defPPr algn="ctr">
          <a:defRPr sz="2000" dirty="0">
            <a:solidFill>
              <a:srgbClr val="716557"/>
            </a:solidFill>
            <a:latin typeface="Arial" panose="020B0604020202020204" pitchFamily="34" charset="0"/>
            <a:cs typeface="Arial" panose="020B0604020202020204" pitchFamily="34" charset="0"/>
          </a:defRPr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F017C5ECD5AE84588140775F5D9B6FC" ma:contentTypeVersion="9" ma:contentTypeDescription="Create a new document." ma:contentTypeScope="" ma:versionID="8ee0fe59cacb1f41a9e66ec0fc8b16cd">
  <xsd:schema xmlns:xsd="http://www.w3.org/2001/XMLSchema" xmlns:xs="http://www.w3.org/2001/XMLSchema" xmlns:p="http://schemas.microsoft.com/office/2006/metadata/properties" xmlns:ns2="fee82e44-1fa4-4144-8309-00fed2bf4198" xmlns:ns3="1a61c928-f5f6-4989-bd5d-cb8872a1b06d" targetNamespace="http://schemas.microsoft.com/office/2006/metadata/properties" ma:root="true" ma:fieldsID="6b8f5e0ab863febec4bdf2d0bf2c5ecf" ns2:_="" ns3:_="">
    <xsd:import namespace="fee82e44-1fa4-4144-8309-00fed2bf4198"/>
    <xsd:import namespace="1a61c928-f5f6-4989-bd5d-cb8872a1b06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  <xsd:element ref="ns2:MediaServiceObjectDetectorVersions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ee82e44-1fa4-4144-8309-00fed2bf419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bjectDetectorVersions" ma:index="1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a61c928-f5f6-4989-bd5d-cb8872a1b06d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D870300-B03F-45F7-9154-521D8C74684E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47948D92-7232-4EE1-A5B9-97DCEBF0A6FE}"/>
</file>

<file path=customXml/itemProps3.xml><?xml version="1.0" encoding="utf-8"?>
<ds:datastoreItem xmlns:ds="http://schemas.openxmlformats.org/officeDocument/2006/customXml" ds:itemID="{B178770A-F6AC-406B-AF0D-88CBCF36B70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2216</TotalTime>
  <Words>122</Words>
  <Application>Microsoft Macintosh PowerPoint</Application>
  <PresentationFormat>On-screen Show (4:3)</PresentationFormat>
  <Paragraphs>35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Arial Black</vt:lpstr>
      <vt:lpstr>Calibri</vt:lpstr>
      <vt:lpstr>Office Theme</vt:lpstr>
      <vt:lpstr>PowerPoint Presentation</vt:lpstr>
      <vt:lpstr>Comenzar a Planear ahora  para Terminar Bien</vt:lpstr>
      <vt:lpstr>PowerPoint Presentation</vt:lpstr>
      <vt:lpstr>PowerPoint Presentation</vt:lpstr>
      <vt:lpstr>Un Nuevo Testamento completo en un año</vt:lpstr>
      <vt:lpstr>¿Qué clase de objetivo  te gustaría establecer?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Owner</dc:creator>
  <cp:lastModifiedBy>Tammy Enns</cp:lastModifiedBy>
  <cp:revision>221</cp:revision>
  <dcterms:created xsi:type="dcterms:W3CDTF">2019-03-18T18:21:25Z</dcterms:created>
  <dcterms:modified xsi:type="dcterms:W3CDTF">2023-10-26T16:31:11Z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0x0101002F017C5ECD5AE84588140775F5D9B6FC</vt:lpwstr>
  </property>
</Properties>
</file>